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EC66B-06A5-CF44-B2D2-34FAB624FEE1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3BE7C-1133-8740-B53B-39556FB4C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3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322CAB-A655-B247-9834-9F6A4C808328}" type="datetimeFigureOut">
              <a:rPr lang="en-US" smtClean="0"/>
              <a:pPr/>
              <a:t>7/22/15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199" y="3886200"/>
            <a:ext cx="6169467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DMC Data Provider Agreements and Usage Reports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Provider Agreements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10" y="644260"/>
            <a:ext cx="4467063" cy="59998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073" y="1143001"/>
            <a:ext cx="4248527" cy="572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Provider Agreements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4937760"/>
          </a:xfrm>
        </p:spPr>
        <p:txBody>
          <a:bodyPr/>
          <a:lstStyle/>
          <a:p>
            <a:r>
              <a:rPr lang="en-US" dirty="0" smtClean="0"/>
              <a:t>Every Country Attending this Workshop submitted a completed Data Provider Agreement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/>
              <a:t>x</a:t>
            </a:r>
            <a:r>
              <a:rPr lang="en-US" sz="2400" dirty="0" smtClean="0"/>
              <a:t>x-Bhutan</a:t>
            </a:r>
            <a:r>
              <a:rPr lang="en-US" sz="2400" dirty="0" smtClean="0"/>
              <a:t>		</a:t>
            </a:r>
            <a:r>
              <a:rPr lang="en-US" sz="2400" dirty="0" smtClean="0"/>
              <a:t>CB-China</a:t>
            </a:r>
            <a:r>
              <a:rPr lang="en-US" sz="2400" dirty="0" smtClean="0"/>
              <a:t>			</a:t>
            </a:r>
            <a:r>
              <a:rPr lang="en-US" sz="2400" dirty="0" smtClean="0"/>
              <a:t>IA - Indonesia</a:t>
            </a:r>
            <a:endParaRPr lang="en-US" sz="2400" dirty="0" smtClean="0"/>
          </a:p>
          <a:p>
            <a:r>
              <a:rPr lang="en-US" sz="2400" dirty="0" smtClean="0"/>
              <a:t>KC -CAIAG</a:t>
            </a:r>
            <a:r>
              <a:rPr lang="en-US" sz="2400" dirty="0" smtClean="0"/>
              <a:t>		</a:t>
            </a:r>
            <a:r>
              <a:rPr lang="en-US" sz="2400" dirty="0" smtClean="0"/>
              <a:t>KR - Kyrgyzstan</a:t>
            </a:r>
            <a:r>
              <a:rPr lang="en-US" sz="2400" dirty="0" smtClean="0"/>
              <a:t>		</a:t>
            </a:r>
            <a:r>
              <a:rPr lang="en-US" sz="2400" dirty="0" smtClean="0"/>
              <a:t>KZ - </a:t>
            </a:r>
            <a:r>
              <a:rPr lang="en-US" sz="2400" dirty="0" err="1" smtClean="0"/>
              <a:t>Kazahkstan</a:t>
            </a:r>
            <a:endParaRPr lang="en-US" sz="2400" dirty="0" smtClean="0"/>
          </a:p>
          <a:p>
            <a:r>
              <a:rPr lang="en-US" sz="2400" dirty="0" smtClean="0"/>
              <a:t>MY – Malaysia</a:t>
            </a:r>
            <a:r>
              <a:rPr lang="en-US" sz="2400" dirty="0" smtClean="0"/>
              <a:t>	</a:t>
            </a:r>
            <a:r>
              <a:rPr lang="en-US" sz="2400" dirty="0" smtClean="0"/>
              <a:t>NG – New Guinea</a:t>
            </a:r>
            <a:r>
              <a:rPr lang="en-US" sz="2400" dirty="0" smtClean="0"/>
              <a:t>		</a:t>
            </a:r>
            <a:r>
              <a:rPr lang="en-US" sz="2400" dirty="0" smtClean="0"/>
              <a:t>RM - Thailand</a:t>
            </a:r>
            <a:endParaRPr lang="en-US" sz="2400" dirty="0" smtClean="0"/>
          </a:p>
          <a:p>
            <a:r>
              <a:rPr lang="en-US" sz="2400" dirty="0" smtClean="0"/>
              <a:t>RM-Myanmar	xx – Timor </a:t>
            </a:r>
            <a:r>
              <a:rPr lang="en-US" sz="2400" dirty="0" err="1" smtClean="0"/>
              <a:t>Leste</a:t>
            </a:r>
            <a:r>
              <a:rPr lang="en-US" sz="2400" dirty="0" smtClean="0"/>
              <a:t>	</a:t>
            </a:r>
            <a:r>
              <a:rPr lang="en-US" sz="2400" dirty="0" smtClean="0"/>
              <a:t>	TW – Taiwan</a:t>
            </a:r>
            <a:r>
              <a:rPr lang="en-US" sz="2400" dirty="0" smtClean="0"/>
              <a:t>	</a:t>
            </a:r>
            <a:endParaRPr lang="en-US" sz="2400" dirty="0"/>
          </a:p>
          <a:p>
            <a:r>
              <a:rPr lang="en-US" sz="2400" dirty="0" smtClean="0"/>
              <a:t>UZ Uzbekistan</a:t>
            </a:r>
            <a:r>
              <a:rPr lang="en-US" sz="2400" dirty="0"/>
              <a:t>	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THANK YOU!!!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Usage Reports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25" y="1800555"/>
            <a:ext cx="4161861" cy="3909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005" y="1800554"/>
            <a:ext cx="4163543" cy="39093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455" y="1431223"/>
            <a:ext cx="710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 or Email			Bytes </a:t>
            </a:r>
            <a:r>
              <a:rPr lang="en-US" dirty="0" err="1" smtClean="0"/>
              <a:t>gbytes</a:t>
            </a:r>
            <a:r>
              <a:rPr lang="en-US" dirty="0" smtClean="0"/>
              <a:t> % of data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40005" y="5804440"/>
            <a:ext cx="27622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bytes sent that month</a:t>
            </a:r>
          </a:p>
          <a:p>
            <a:r>
              <a:rPr lang="en-US" dirty="0" smtClean="0"/>
              <a:t>Total address groups</a:t>
            </a:r>
          </a:p>
          <a:p>
            <a:r>
              <a:rPr lang="en-US" dirty="0" smtClean="0"/>
              <a:t>Total Unique addresses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40005" y="5804440"/>
            <a:ext cx="2762257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3436</TotalTime>
  <Words>43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DMC Data Provider Agreements and Usage Reports </vt:lpstr>
      <vt:lpstr>Data Provider Agreements </vt:lpstr>
      <vt:lpstr>Data Provider Agreements </vt:lpstr>
      <vt:lpstr>Usage Reports </vt:lpstr>
    </vt:vector>
  </TitlesOfParts>
  <Company>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 Services, Products, Quality Assurance Efforts, and Potential Links to High Performance Computing in the Era of BIG DATA  </dc:title>
  <dc:creator>Tim Ahern</dc:creator>
  <cp:lastModifiedBy>Tim Ahern</cp:lastModifiedBy>
  <cp:revision>33</cp:revision>
  <dcterms:created xsi:type="dcterms:W3CDTF">2014-07-10T15:51:58Z</dcterms:created>
  <dcterms:modified xsi:type="dcterms:W3CDTF">2015-07-22T21:33:15Z</dcterms:modified>
</cp:coreProperties>
</file>