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68" r:id="rId2"/>
  </p:sldMasterIdLst>
  <p:notesMasterIdLst>
    <p:notesMasterId r:id="rId10"/>
  </p:notesMasterIdLst>
  <p:sldIdLst>
    <p:sldId id="256" r:id="rId3"/>
    <p:sldId id="257" r:id="rId4"/>
    <p:sldId id="266" r:id="rId5"/>
    <p:sldId id="267" r:id="rId6"/>
    <p:sldId id="265" r:id="rId7"/>
    <p:sldId id="258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BA573-1C34-43C1-AFD9-194FD7490DC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54AC0-9417-4243-875B-332F4AF8A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49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54AC0-9417-4243-875B-332F4AF8AB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0A9D7C-89D9-461A-B1ED-4DDB84D791B4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6C79A4-BAF4-42BA-8F6C-77D33A0CBE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09800" y="2701498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</a:rPr>
              <a:t>Seismic Network</a:t>
            </a:r>
            <a:endParaRPr lang="en-US" sz="4800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62600" y="5751731"/>
            <a:ext cx="33829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Moosa</a:t>
            </a:r>
            <a:r>
              <a:rPr lang="en-US" dirty="0" smtClean="0"/>
              <a:t> Saeed</a:t>
            </a:r>
          </a:p>
          <a:p>
            <a:r>
              <a:rPr lang="en-US" dirty="0" smtClean="0"/>
              <a:t>Maldives Meteorological Service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6858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Seismic Network in Maldives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95400" y="1981200"/>
            <a:ext cx="758476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Two Broadband Seismometer is installed in Maldives.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One in </a:t>
            </a:r>
            <a:r>
              <a:rPr lang="en-US" dirty="0" err="1" smtClean="0"/>
              <a:t>HA.Hanimadhoo</a:t>
            </a:r>
            <a:r>
              <a:rPr lang="en-US" dirty="0" smtClean="0"/>
              <a:t> (North of Maldives).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Other one in </a:t>
            </a:r>
            <a:r>
              <a:rPr lang="en-US" dirty="0" err="1" smtClean="0"/>
              <a:t>GD.Kaadhehdhoo</a:t>
            </a:r>
            <a:r>
              <a:rPr lang="en-US" dirty="0" smtClean="0"/>
              <a:t> (South of Maldives).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Seismic data is transferred to the HUB in Jakarta, Indonesia by VSAT satellite</a:t>
            </a:r>
          </a:p>
          <a:p>
            <a:r>
              <a:rPr lang="en-US" dirty="0"/>
              <a:t> </a:t>
            </a:r>
            <a:r>
              <a:rPr lang="en-US" dirty="0" smtClean="0"/>
              <a:t>   communication.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SeisComp3 system is installed to monitor Earthquakes.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53425"/>
            <a:ext cx="71052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Map of Seismic Network in Maldives</a:t>
            </a:r>
            <a:endParaRPr lang="en-GB" sz="3200" b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pic>
        <p:nvPicPr>
          <p:cNvPr id="1029" name="Picture 5" descr="C:\Users\TSS01\Desktop\HMD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769" y="838200"/>
            <a:ext cx="425323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SS01\Desktop\Maldives-Map-Larg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438" y="838200"/>
            <a:ext cx="1372856" cy="588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7691880" y="1371600"/>
            <a:ext cx="23292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7610117" y="5359090"/>
            <a:ext cx="23292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1" name="Picture 7" descr="C:\Users\TSS01\Desktop\kaa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769" y="3790468"/>
            <a:ext cx="4253231" cy="281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5147490" y="1524000"/>
            <a:ext cx="2544390" cy="79547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648200" y="5447890"/>
            <a:ext cx="2961917" cy="3851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2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85800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Station Details</a:t>
            </a:r>
            <a:endParaRPr lang="en-GB" sz="3200" b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72928"/>
              </p:ext>
            </p:extLst>
          </p:nvPr>
        </p:nvGraphicFramePr>
        <p:xfrm>
          <a:off x="1295400" y="1828800"/>
          <a:ext cx="723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Hanimadhoo</a:t>
                      </a:r>
                      <a:r>
                        <a:rPr lang="en-US" dirty="0" smtClean="0"/>
                        <a:t> , Maldives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HMDM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 (GEOFON</a:t>
                      </a:r>
                      <a:r>
                        <a:rPr lang="en-US" baseline="0" dirty="0" smtClean="0"/>
                        <a:t> Global Seismic Network)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6⁰77’31”N   , 73⁰18’22” 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47349"/>
              </p:ext>
            </p:extLst>
          </p:nvPr>
        </p:nvGraphicFramePr>
        <p:xfrm>
          <a:off x="1295400" y="3657600"/>
          <a:ext cx="7239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487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Name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Kaadehdhoo</a:t>
                      </a:r>
                      <a:r>
                        <a:rPr lang="en-US" baseline="0" dirty="0" smtClean="0"/>
                        <a:t> , Maldives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Station ID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KAAM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 (GEOFON Global Seismic Network)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0⁰49’26”N   , 72⁰99’49”E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9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F0"/>
                </a:solidFill>
                <a:latin typeface="Constantia" panose="02030602050306030303" pitchFamily="18" charset="0"/>
              </a:rPr>
              <a:t>Instruments used in Seismic Network</a:t>
            </a:r>
            <a:endParaRPr lang="en-GB" sz="3200" b="1" dirty="0">
              <a:solidFill>
                <a:srgbClr val="00B0F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443335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Primary Sensor</a:t>
            </a:r>
          </a:p>
          <a:p>
            <a:endParaRPr lang="en-US" dirty="0" smtClean="0"/>
          </a:p>
          <a:p>
            <a:r>
              <a:rPr lang="en-US" dirty="0" err="1" smtClean="0"/>
              <a:t>Streckeisen</a:t>
            </a:r>
            <a:r>
              <a:rPr lang="en-US" dirty="0" smtClean="0"/>
              <a:t> STS2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2667000"/>
            <a:ext cx="41204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Secondary Sensor</a:t>
            </a:r>
          </a:p>
          <a:p>
            <a:endParaRPr lang="en-US" dirty="0"/>
          </a:p>
          <a:p>
            <a:r>
              <a:rPr lang="en-US" dirty="0" err="1" smtClean="0"/>
              <a:t>Kinemetrics</a:t>
            </a:r>
            <a:r>
              <a:rPr lang="en-US" dirty="0" smtClean="0"/>
              <a:t> Force Balance Accelerometer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810000"/>
            <a:ext cx="19111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Digitizer</a:t>
            </a:r>
          </a:p>
          <a:p>
            <a:endParaRPr lang="en-US" dirty="0"/>
          </a:p>
          <a:p>
            <a:r>
              <a:rPr lang="en-US" dirty="0" err="1" smtClean="0"/>
              <a:t>Kinemetrics</a:t>
            </a:r>
            <a:r>
              <a:rPr lang="en-US" dirty="0" smtClean="0"/>
              <a:t> Q330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4953000"/>
            <a:ext cx="19377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Communication</a:t>
            </a:r>
          </a:p>
          <a:p>
            <a:endParaRPr lang="en-US" dirty="0"/>
          </a:p>
          <a:p>
            <a:r>
              <a:rPr lang="en-US" dirty="0" smtClean="0"/>
              <a:t>VSAT Satellite </a:t>
            </a:r>
            <a:endParaRPr lang="en-GB" dirty="0"/>
          </a:p>
        </p:txBody>
      </p:sp>
      <p:pic>
        <p:nvPicPr>
          <p:cNvPr id="1026" name="Picture 2" descr="C:\Users\TSS01\Desktop\STS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17171"/>
            <a:ext cx="1460500" cy="1732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SS01\Desktop\QuanterraQ330_Oblique8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920530"/>
            <a:ext cx="2630497" cy="1032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SS01\Desktop\EST_rv2_8b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87" y="2438400"/>
            <a:ext cx="1681014" cy="156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6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Constantia" panose="02030602050306030303" pitchFamily="18" charset="0"/>
              </a:rPr>
              <a:t>SOP of MMS</a:t>
            </a:r>
            <a:endParaRPr lang="en-US" sz="3200" b="1" dirty="0">
              <a:solidFill>
                <a:srgbClr val="0070C0"/>
              </a:solidFill>
              <a:latin typeface="Constantia" panose="020306020503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0456" y="1828800"/>
            <a:ext cx="65967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/>
              <a:buChar char="Ø"/>
            </a:pPr>
            <a:r>
              <a:rPr lang="en-US" dirty="0" smtClean="0"/>
              <a:t> No action is taken on earthquakes that is less than 5.9 in magnitude</a:t>
            </a:r>
          </a:p>
          <a:p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How ever, if there is an earthquake in the Andaman Islands or the Carlsberg region, SMS will be sent to the ‘task force’ </a:t>
            </a:r>
            <a:r>
              <a:rPr lang="en-US" dirty="0" smtClean="0"/>
              <a:t>group.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If there is an earthquake above 7.0 in another area of the world, it will be notified to the task force via SMS</a:t>
            </a:r>
          </a:p>
          <a:p>
            <a:endParaRPr lang="en-US" dirty="0" smtClean="0"/>
          </a:p>
          <a:p>
            <a:pPr>
              <a:buFont typeface="Wingdings"/>
              <a:buChar char="Ø"/>
            </a:pPr>
            <a:r>
              <a:rPr lang="en-US" dirty="0"/>
              <a:t> </a:t>
            </a:r>
            <a:r>
              <a:rPr lang="en-US" dirty="0" smtClean="0"/>
              <a:t>If there is an earthquake of 7.0 in the Indian Ocean, we fall in to the alert </a:t>
            </a:r>
            <a:r>
              <a:rPr lang="en-US" dirty="0" smtClean="0"/>
              <a:t>system.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870537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B0F0"/>
                </a:solidFill>
                <a:latin typeface="Constantia" panose="02030602050306030303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3684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660</TotalTime>
  <Words>237</Words>
  <Application>Microsoft Office PowerPoint</Application>
  <PresentationFormat>On-screen Show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Solstice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ADPC</dc:creator>
  <cp:lastModifiedBy>Support Service</cp:lastModifiedBy>
  <cp:revision>60</cp:revision>
  <dcterms:created xsi:type="dcterms:W3CDTF">2013-08-15T03:42:21Z</dcterms:created>
  <dcterms:modified xsi:type="dcterms:W3CDTF">2015-07-14T15:49:54Z</dcterms:modified>
</cp:coreProperties>
</file>