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gif" ContentType="image/gif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1542" r:id="rId2"/>
    <p:sldId id="1545" r:id="rId3"/>
    <p:sldId id="1543" r:id="rId4"/>
    <p:sldId id="1544" r:id="rId5"/>
    <p:sldId id="1548" r:id="rId6"/>
    <p:sldId id="1546" r:id="rId7"/>
    <p:sldId id="1547" r:id="rId8"/>
    <p:sldId id="1549" r:id="rId9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89010" autoAdjust="0"/>
  </p:normalViewPr>
  <p:slideViewPr>
    <p:cSldViewPr snapToGrid="0">
      <p:cViewPr varScale="1">
        <p:scale>
          <a:sx n="109" d="100"/>
          <a:sy n="109" d="100"/>
        </p:scale>
        <p:origin x="-768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" name="Picture 3" descr="nriag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0951" y="5355955"/>
            <a:ext cx="1090849" cy="1090849"/>
          </a:xfrm>
          <a:prstGeom prst="rect">
            <a:avLst/>
          </a:prstGeom>
        </p:spPr>
      </p:pic>
      <p:pic>
        <p:nvPicPr>
          <p:cNvPr id="5" name="Picture 4" descr="orfeus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7659" y="5674294"/>
            <a:ext cx="2349500" cy="457200"/>
          </a:xfrm>
          <a:prstGeom prst="rect">
            <a:avLst/>
          </a:prstGeom>
        </p:spPr>
      </p:pic>
      <p:pic>
        <p:nvPicPr>
          <p:cNvPr id="6" name="Picture 5" descr="nsf1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02" y="5240083"/>
            <a:ext cx="1313865" cy="1321780"/>
          </a:xfrm>
          <a:prstGeom prst="rect">
            <a:avLst/>
          </a:prstGeom>
        </p:spPr>
      </p:pic>
      <p:pic>
        <p:nvPicPr>
          <p:cNvPr id="7" name="Picture 6" descr="the IRIS Consortium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4811" y="5357085"/>
            <a:ext cx="1090848" cy="1090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November 2009</a:t>
            </a:r>
          </a:p>
          <a:p>
            <a:r>
              <a:rPr lang="en-US" sz="1200" dirty="0" smtClean="0"/>
              <a:t>Cairo, Egypt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 - ORFEUS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pub/programs/converters/" TargetMode="External"/><Relationship Id="rId4" Type="http://schemas.openxmlformats.org/officeDocument/2006/relationships/hyperlink" Target="http://www.passcal.nmt.edu/content/software-resour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feus-eu.org/Software/conversi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pub/programs/" TargetMode="External"/><Relationship Id="rId3" Type="http://schemas.openxmlformats.org/officeDocument/2006/relationships/hyperlink" Target="http://www.ncedc.org/qug/software/ucb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pub/program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pub/programs/minise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Waveform Data</a:t>
            </a:r>
            <a:br>
              <a:rPr lang="en-US" dirty="0" smtClean="0"/>
            </a:br>
            <a:r>
              <a:rPr lang="en-US" dirty="0" smtClean="0"/>
              <a:t>to Mini-SEED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Mini-SEED Fundamentals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0014" y="1591168"/>
            <a:ext cx="8410230" cy="46152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Mini-SEED is a bare time series only format designed for exchange and archiving of seismological data.</a:t>
            </a:r>
          </a:p>
          <a:p>
            <a:endParaRPr lang="en-US" sz="2000" dirty="0" smtClean="0"/>
          </a:p>
          <a:p>
            <a:r>
              <a:rPr lang="en-US" sz="2800" dirty="0" smtClean="0"/>
              <a:t>Data samples: integer and IEEE floats</a:t>
            </a:r>
          </a:p>
          <a:p>
            <a:r>
              <a:rPr lang="en-US" sz="2800" dirty="0" smtClean="0"/>
              <a:t>Compression for integer samples</a:t>
            </a:r>
          </a:p>
          <a:p>
            <a:r>
              <a:rPr lang="en-US" sz="2800" dirty="0" smtClean="0"/>
              <a:t>Basic state of health fields</a:t>
            </a:r>
          </a:p>
          <a:p>
            <a:r>
              <a:rPr lang="en-US" sz="2800" dirty="0" smtClean="0"/>
              <a:t>No analysis or user-defined variables</a:t>
            </a:r>
          </a:p>
          <a:p>
            <a:pPr lvl="1">
              <a:buNone/>
            </a:pPr>
            <a:r>
              <a:rPr lang="en-US" sz="2200" dirty="0" smtClean="0"/>
              <a:t>* Mini-SEED is not designed as an analysis format!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Converters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43102" y="1881188"/>
            <a:ext cx="8863386" cy="4143375"/>
          </a:xfrm>
        </p:spPr>
        <p:txBody>
          <a:bodyPr/>
          <a:lstStyle/>
          <a:p>
            <a:r>
              <a:rPr lang="en-US" sz="2600" dirty="0" smtClean="0">
                <a:hlinkClick r:id="rId2"/>
              </a:rPr>
              <a:t>http://www.orfeus-eu.org/Software/conversion.html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>
                <a:hlinkClick r:id="rId3"/>
              </a:rPr>
              <a:t>http://www.iris.edu/pub/programs/converters/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>
                <a:hlinkClick r:id="rId4"/>
              </a:rPr>
              <a:t>http://www.passcal.nmt.edu/content/software-resources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Mini-SEED Converters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882" y="1707522"/>
          <a:ext cx="8630236" cy="422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31"/>
                <a:gridCol w="6282905"/>
              </a:tblGrid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From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GSE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gse2mseed [IRIS DMC], gse2seed (INT only) [</a:t>
                      </a:r>
                      <a:r>
                        <a:rPr lang="en-US" baseline="0" dirty="0" smtClean="0"/>
                        <a:t>ORFEUS]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sac2mseed [IRIS DMC], sac2ms</a:t>
                      </a:r>
                      <a:r>
                        <a:rPr lang="en-US" baseline="0" dirty="0" smtClean="0"/>
                        <a:t> [NCEDC]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SeisAn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seisan2mseed [IRIS DMC],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SeisAn</a:t>
                      </a:r>
                      <a:r>
                        <a:rPr lang="en-US" baseline="0" dirty="0" smtClean="0"/>
                        <a:t> supports Mini-SEED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MARS 88/lite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mars2mseed [IRIS DMC]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ref2mseed, rt2ms [IRIS PASSCAL]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SEGY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segy2mseed [IRIS PASSCAL], segy2ms [NCEDC]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SEED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rdseed</a:t>
                      </a:r>
                      <a:r>
                        <a:rPr lang="en-US" dirty="0" smtClean="0"/>
                        <a:t> [IRIS DMC]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 Conversion Warnings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Loss of header information due to incomplete format mapping</a:t>
            </a:r>
          </a:p>
          <a:p>
            <a:r>
              <a:rPr lang="en-US" dirty="0" smtClean="0"/>
              <a:t>Loss of data sample precision due to sample format </a:t>
            </a:r>
            <a:r>
              <a:rPr lang="en-US" dirty="0" smtClean="0"/>
              <a:t>changes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Rule of thumb: convert waveform data as few times as possible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2" y="1881188"/>
            <a:ext cx="8051729" cy="4143375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libmseed</a:t>
            </a:r>
            <a:r>
              <a:rPr lang="en-US" dirty="0" smtClean="0"/>
              <a:t> – A Mini-SEED library in 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http://www.iris.edu/pub/programs/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qlib2 – A </a:t>
            </a:r>
            <a:r>
              <a:rPr lang="en-US" dirty="0" err="1" smtClean="0"/>
              <a:t>Quanterra</a:t>
            </a:r>
            <a:r>
              <a:rPr lang="en-US" dirty="0" smtClean="0"/>
              <a:t> Users Group library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http://www.ncedc.org/qug/software/ucb/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libmseed</a:t>
            </a:r>
            <a:r>
              <a:rPr lang="en-US" dirty="0" smtClean="0"/>
              <a:t> – Mini-SEED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6698" y="1639693"/>
            <a:ext cx="8460911" cy="4143375"/>
          </a:xfrm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2000" dirty="0" smtClean="0"/>
              <a:t>Allows reading and writing of Mini-SEED records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Written in C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Supports all structures of SEED 2.4 with a few minor caveats (</a:t>
            </a:r>
            <a:r>
              <a:rPr lang="en-US" sz="2000" dirty="0" err="1" smtClean="0"/>
              <a:t>blockette</a:t>
            </a:r>
            <a:r>
              <a:rPr lang="en-US" sz="2000" dirty="0" smtClean="0"/>
              <a:t> 2000 and </a:t>
            </a:r>
            <a:r>
              <a:rPr lang="en-US" sz="2000" dirty="0" err="1" smtClean="0"/>
              <a:t>blockette</a:t>
            </a:r>
            <a:r>
              <a:rPr lang="en-US" sz="2000" dirty="0" smtClean="0"/>
              <a:t> 405)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Supports all valid record lengths and big or little </a:t>
            </a:r>
            <a:r>
              <a:rPr lang="en-US" sz="2000" dirty="0" err="1" smtClean="0"/>
              <a:t>endian</a:t>
            </a:r>
            <a:endParaRPr lang="en-US" sz="2000" dirty="0" smtClean="0"/>
          </a:p>
          <a:p>
            <a:pPr>
              <a:buFont typeface="Times" charset="0"/>
              <a:buChar char="•"/>
            </a:pPr>
            <a:r>
              <a:rPr lang="en-US" sz="2000" dirty="0" smtClean="0"/>
              <a:t>Supports ASCII, int-16, int-32, float-32, float-64, Steim-1 and Steim-2 encoding </a:t>
            </a:r>
            <a:r>
              <a:rPr lang="en-US" sz="2000" dirty="0" smtClean="0"/>
              <a:t>formats for </a:t>
            </a:r>
            <a:r>
              <a:rPr lang="en-US" sz="2000" dirty="0" smtClean="0"/>
              <a:t>reading and writing (older encodings read-only)</a:t>
            </a:r>
            <a:endParaRPr lang="en-US" sz="2000" dirty="0" smtClean="0"/>
          </a:p>
          <a:p>
            <a:pPr>
              <a:buFont typeface="Times" charset="0"/>
              <a:buChar char="•"/>
            </a:pPr>
            <a:r>
              <a:rPr lang="en-US" sz="2000" dirty="0" smtClean="0"/>
              <a:t>Manages arbitrarily long continuous trace segments and groups of continuous trace segments composed, for example, of many Mini-SEED records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Tested on Solaris, Linux, Mac OSX and MS-Windows</a:t>
            </a:r>
          </a:p>
          <a:p>
            <a:pPr>
              <a:buFont typeface="Times" charset="0"/>
              <a:buChar char="•"/>
            </a:pPr>
            <a:endParaRPr lang="en-US" sz="2000" dirty="0" smtClean="0"/>
          </a:p>
          <a:p>
            <a:pPr>
              <a:buFont typeface="Times" charset="0"/>
              <a:buNone/>
            </a:pPr>
            <a:r>
              <a:rPr lang="en-US" sz="2000" i="1" dirty="0" smtClean="0"/>
              <a:t>Available from: </a:t>
            </a:r>
            <a:r>
              <a:rPr lang="en-US" sz="2000" i="1" dirty="0" smtClean="0">
                <a:hlinkClick r:id="rId2"/>
              </a:rPr>
              <a:t>http://www.iris.edu/pub/programs/</a:t>
            </a:r>
            <a:endParaRPr lang="en-US" sz="2000" i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Mini-SEED Handling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29306" y="1881188"/>
            <a:ext cx="8335697" cy="4143375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200" b="1" dirty="0" err="1" smtClean="0"/>
              <a:t>msi</a:t>
            </a:r>
            <a:r>
              <a:rPr lang="en-US" sz="2200" dirty="0" smtClean="0"/>
              <a:t> - Mini-SEED Inspector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200" dirty="0" smtClean="0"/>
              <a:t>	Parse and print useful information about Mini-SEED in one or many files.  Including continuous segment construction, data sample printing, etc.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err="1" smtClean="0"/>
              <a:t>dataselect</a:t>
            </a:r>
            <a:r>
              <a:rPr lang="en-US" sz="2200" dirty="0" smtClean="0"/>
              <a:t>  - Mini-SEED Data Selection</a:t>
            </a:r>
          </a:p>
          <a:p>
            <a:pPr>
              <a:buNone/>
            </a:pPr>
            <a:r>
              <a:rPr lang="en-US" sz="2200" dirty="0" smtClean="0"/>
              <a:t>	Subset, reorder and prune overlap for arbitrary sets of Mini-</a:t>
            </a:r>
            <a:r>
              <a:rPr lang="en-US" sz="2200" dirty="0" smtClean="0"/>
              <a:t>SEED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>
                <a:hlinkClick r:id="rId2"/>
              </a:rPr>
              <a:t>http://www.iris.edu/pub/programs/miniseed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/>
              <a:t>Many, many other Mini-SEED tools exist and are freely available.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26079</TotalTime>
  <Words>483</Words>
  <Application>Microsoft Macintosh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IRIS DMS Blue</vt:lpstr>
      <vt:lpstr>Converting Waveform Data to Mini-SEED</vt:lpstr>
      <vt:lpstr>Mini-SEED Fundamentals</vt:lpstr>
      <vt:lpstr>Finding Converters</vt:lpstr>
      <vt:lpstr>Existing Mini-SEED Converters</vt:lpstr>
      <vt:lpstr>Waveform Conversion Warnings</vt:lpstr>
      <vt:lpstr>Programming Resources</vt:lpstr>
      <vt:lpstr>libmseed – Mini-SEED Programming</vt:lpstr>
      <vt:lpstr>Mini-SEED Handling Tools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874</cp:revision>
  <cp:lastPrinted>2008-11-20T19:23:42Z</cp:lastPrinted>
  <dcterms:created xsi:type="dcterms:W3CDTF">2009-10-04T16:53:14Z</dcterms:created>
  <dcterms:modified xsi:type="dcterms:W3CDTF">2009-10-04T16:57:38Z</dcterms:modified>
</cp:coreProperties>
</file>