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gif" ContentType="image/gif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9"/>
  </p:notesMasterIdLst>
  <p:handoutMasterIdLst>
    <p:handoutMasterId r:id="rId10"/>
  </p:handoutMasterIdLst>
  <p:sldIdLst>
    <p:sldId id="1542" r:id="rId2"/>
    <p:sldId id="1543" r:id="rId3"/>
    <p:sldId id="1547" r:id="rId4"/>
    <p:sldId id="1548" r:id="rId5"/>
    <p:sldId id="1549" r:id="rId6"/>
    <p:sldId id="1550" r:id="rId7"/>
    <p:sldId id="1551" r:id="rId8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9010" autoAdjust="0"/>
  </p:normalViewPr>
  <p:slideViewPr>
    <p:cSldViewPr snapToGrid="0">
      <p:cViewPr varScale="1">
        <p:scale>
          <a:sx n="142" d="100"/>
          <a:sy n="142" d="100"/>
        </p:scale>
        <p:origin x="-1384" y="-10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" name="Picture 3" descr="nriag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0951" y="5355955"/>
            <a:ext cx="1090849" cy="1090849"/>
          </a:xfrm>
          <a:prstGeom prst="rect">
            <a:avLst/>
          </a:prstGeom>
        </p:spPr>
      </p:pic>
      <p:pic>
        <p:nvPicPr>
          <p:cNvPr id="5" name="Picture 4" descr="orfeus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7659" y="5674294"/>
            <a:ext cx="2349500" cy="457200"/>
          </a:xfrm>
          <a:prstGeom prst="rect">
            <a:avLst/>
          </a:prstGeom>
        </p:spPr>
      </p:pic>
      <p:pic>
        <p:nvPicPr>
          <p:cNvPr id="6" name="Picture 5" descr="nsf1.tif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002" y="5240083"/>
            <a:ext cx="1313865" cy="1321780"/>
          </a:xfrm>
          <a:prstGeom prst="rect">
            <a:avLst/>
          </a:prstGeom>
        </p:spPr>
      </p:pic>
      <p:pic>
        <p:nvPicPr>
          <p:cNvPr id="7" name="Picture 6" descr="the IRIS Consortium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24811" y="5357085"/>
            <a:ext cx="1090848" cy="1090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7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November 2009</a:t>
            </a:r>
          </a:p>
          <a:p>
            <a:r>
              <a:rPr lang="en-US" sz="1200" dirty="0" smtClean="0"/>
              <a:t>Cairo, Egypt</a:t>
            </a:r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 - ORFEUS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NR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615791"/>
            <a:ext cx="9144000" cy="1854462"/>
          </a:xfrm>
        </p:spPr>
        <p:txBody>
          <a:bodyPr/>
          <a:lstStyle/>
          <a:p>
            <a:r>
              <a:rPr lang="en-US" dirty="0" smtClean="0"/>
              <a:t>NRL: Nominal Response Library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The NRL 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Metadata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60006" y="1881188"/>
            <a:ext cx="8680237" cy="41433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SEED headers are comprehensive with many required fields.  Creating proper SEED metadata requires many details, particularly the channel response information.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Nominal Response Library (NRL) provides a catalog of response information for many common sensors and data recorders.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IRIS Nominal Response Library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0008" y="1461157"/>
            <a:ext cx="8640236" cy="4143375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http://www.iris.edu/NRL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Verified with the manufacturer</a:t>
            </a:r>
          </a:p>
          <a:p>
            <a:pPr>
              <a:buFont typeface="Arial"/>
              <a:buChar char="•"/>
            </a:pPr>
            <a:r>
              <a:rPr lang="en-US" dirty="0" smtClean="0"/>
              <a:t>Integrated into PDCC using NRL Tool</a:t>
            </a:r>
          </a:p>
          <a:p>
            <a:pPr>
              <a:buFont typeface="Arial"/>
              <a:buChar char="•"/>
            </a:pPr>
            <a:r>
              <a:rPr lang="en-US" dirty="0" smtClean="0"/>
              <a:t>Flexible design for updates and merging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NRL Components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Each instrument and digitizer in the NRL is represented by a SEED RESP file.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Categorized by equipment type and manufacturer</a:t>
            </a:r>
          </a:p>
          <a:p>
            <a:pPr>
              <a:buFont typeface="Arial"/>
              <a:buChar char="•"/>
            </a:pPr>
            <a:r>
              <a:rPr lang="en-US" dirty="0" smtClean="0"/>
              <a:t>HTML web pages for detailed information</a:t>
            </a:r>
            <a:r>
              <a:rPr lang="en-US" dirty="0" smtClean="0"/>
              <a:t> </a:t>
            </a:r>
            <a:r>
              <a:rPr lang="en-US" dirty="0" smtClean="0"/>
              <a:t>not readily available elsewhere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NRL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Features:</a:t>
            </a:r>
          </a:p>
          <a:p>
            <a:pPr>
              <a:buFont typeface="Arial"/>
              <a:buChar char="•"/>
            </a:pPr>
            <a:r>
              <a:rPr lang="en-US" dirty="0" smtClean="0"/>
              <a:t>Integrated into PDCC</a:t>
            </a:r>
          </a:p>
          <a:p>
            <a:pPr>
              <a:buFont typeface="Arial"/>
              <a:buChar char="•"/>
            </a:pPr>
            <a:r>
              <a:rPr lang="en-US" dirty="0" smtClean="0"/>
              <a:t>Selection of complete instrument (sensor and data logger) from NRL</a:t>
            </a:r>
          </a:p>
          <a:p>
            <a:pPr>
              <a:buFont typeface="Arial"/>
              <a:buChar char="•"/>
            </a:pPr>
            <a:r>
              <a:rPr lang="en-US" dirty="0" smtClean="0"/>
              <a:t>Merging </a:t>
            </a:r>
            <a:r>
              <a:rPr lang="en-US" dirty="0" err="1" smtClean="0"/>
              <a:t>NRLs</a:t>
            </a:r>
            <a:r>
              <a:rPr lang="en-US" dirty="0" smtClean="0"/>
              <a:t> (e.g. IRIS and local)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launch NRL Tool in PDCC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NRLTool.Launch.png"/>
          <p:cNvPicPr>
            <a:picLocks noChangeAspect="1"/>
          </p:cNvPicPr>
          <p:nvPr/>
        </p:nvPicPr>
        <p:blipFill>
          <a:blip r:embed="rId2"/>
          <a:srcRect l="217"/>
          <a:stretch>
            <a:fillRect/>
          </a:stretch>
        </p:blipFill>
        <p:spPr>
          <a:xfrm>
            <a:off x="563464" y="1572411"/>
            <a:ext cx="8222780" cy="43835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NRL Tool 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Reminders:</a:t>
            </a:r>
          </a:p>
          <a:p>
            <a:r>
              <a:rPr lang="en-US" dirty="0" smtClean="0"/>
              <a:t>A channel (</a:t>
            </a:r>
            <a:r>
              <a:rPr lang="en-US" dirty="0" err="1" smtClean="0"/>
              <a:t>Blockette</a:t>
            </a:r>
            <a:r>
              <a:rPr lang="en-US" dirty="0" smtClean="0"/>
              <a:t> 052) must be selected before launching NRL Tool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NRL Tool will </a:t>
            </a:r>
            <a:r>
              <a:rPr lang="en-US" b="1" dirty="0" smtClean="0"/>
              <a:t>replace </a:t>
            </a:r>
            <a:r>
              <a:rPr lang="en-US" dirty="0" smtClean="0"/>
              <a:t>the response information for the selected channel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28800</TotalTime>
  <Words>188</Words>
  <Application>Microsoft Macintosh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IRIS DMS Blue</vt:lpstr>
      <vt:lpstr>NRL: Nominal Response Library &amp; The NRL Tool</vt:lpstr>
      <vt:lpstr>SEED Metadata</vt:lpstr>
      <vt:lpstr>The IRIS Nominal Response Library</vt:lpstr>
      <vt:lpstr>NRL Components</vt:lpstr>
      <vt:lpstr>NRL Tool</vt:lpstr>
      <vt:lpstr>How to launch NRL Tool in PDCC</vt:lpstr>
      <vt:lpstr>NRL Tool Demo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869</cp:revision>
  <cp:lastPrinted>2008-11-20T19:23:42Z</cp:lastPrinted>
  <dcterms:created xsi:type="dcterms:W3CDTF">2009-09-25T21:43:42Z</dcterms:created>
  <dcterms:modified xsi:type="dcterms:W3CDTF">2009-09-25T21:45:57Z</dcterms:modified>
</cp:coreProperties>
</file>